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76" r:id="rId5"/>
    <p:sldId id="275" r:id="rId6"/>
    <p:sldId id="27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3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08719">
            <a:off x="-679121" y="223295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96B204-066D-45A2-B384-66C38D868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3919" y="1429350"/>
            <a:ext cx="4186202" cy="483023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C748EF4-D66D-48DB-B0DF-3860319FE5C4}"/>
              </a:ext>
            </a:extLst>
          </p:cNvPr>
          <p:cNvSpPr txBox="1"/>
          <p:nvPr/>
        </p:nvSpPr>
        <p:spPr>
          <a:xfrm>
            <a:off x="1682658" y="679826"/>
            <a:ext cx="5463646" cy="532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2, nous nous entraînons à réciter notre poème.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B602954-07AC-431B-9BF2-7E1D55B8F9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479209" y="166191"/>
            <a:ext cx="5463646" cy="1225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Bilan collecte « et »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5F9EA76-4052-44A3-9AD0-482112D6D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776" y="1647251"/>
            <a:ext cx="3328460" cy="441130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0BF608B-EBBF-409C-85A2-5777132E460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Le comédien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7DEE05-2778-4597-98FD-5D6149B975BE}"/>
              </a:ext>
            </a:extLst>
          </p:cNvPr>
          <p:cNvSpPr txBox="1"/>
          <p:nvPr/>
        </p:nvSpPr>
        <p:spPr>
          <a:xfrm>
            <a:off x="1083331" y="949646"/>
            <a:ext cx="10260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Présentation du jeu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Partie en classe entière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5DC966A-6955-447F-931E-4C6BC8D1D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841" y="691211"/>
            <a:ext cx="4064448" cy="5856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BBF6468-5150-4640-8174-B0AEC935B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49663">
            <a:off x="620795" y="2926104"/>
            <a:ext cx="2453520" cy="190829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B5E447-C9B6-4D4C-B6C3-30F14422F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27355">
            <a:off x="3183725" y="3076753"/>
            <a:ext cx="2161420" cy="165190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132EFFF-D7CC-4FB9-B86C-213BB6FBF88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3" y="246432"/>
            <a:ext cx="7621550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Je présente mon livre (2</a:t>
            </a:r>
            <a:r>
              <a:rPr lang="fr-FR" sz="4000" b="1" baseline="30000" dirty="0"/>
              <a:t>e</a:t>
            </a:r>
            <a:r>
              <a:rPr lang="fr-FR" sz="4000" b="1" dirty="0"/>
              <a:t> groupe) 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E838D5B-9263-445E-80BB-BFAEB009F0E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96</Words>
  <Application>Microsoft Office PowerPoint</Application>
  <PresentationFormat>Grand écran</PresentationFormat>
  <Paragraphs>29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Présentation PowerPoint</vt:lpstr>
      <vt:lpstr>Jeu Le comédien</vt:lpstr>
      <vt:lpstr>Je présente mon livre (2e groupe)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39</cp:revision>
  <dcterms:created xsi:type="dcterms:W3CDTF">2021-07-17T07:25:24Z</dcterms:created>
  <dcterms:modified xsi:type="dcterms:W3CDTF">2022-02-02T07:12:41Z</dcterms:modified>
</cp:coreProperties>
</file>